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3"/>
  </p:notesMasterIdLst>
  <p:sldIdLst>
    <p:sldId id="265" r:id="rId3"/>
    <p:sldId id="266" r:id="rId4"/>
    <p:sldId id="267" r:id="rId5"/>
    <p:sldId id="256" r:id="rId6"/>
    <p:sldId id="257" r:id="rId7"/>
    <p:sldId id="285" r:id="rId8"/>
    <p:sldId id="259" r:id="rId9"/>
    <p:sldId id="258" r:id="rId10"/>
    <p:sldId id="260" r:id="rId11"/>
    <p:sldId id="270" r:id="rId12"/>
    <p:sldId id="273" r:id="rId13"/>
    <p:sldId id="276" r:id="rId14"/>
    <p:sldId id="275" r:id="rId15"/>
    <p:sldId id="278" r:id="rId16"/>
    <p:sldId id="279" r:id="rId17"/>
    <p:sldId id="280" r:id="rId18"/>
    <p:sldId id="281" r:id="rId19"/>
    <p:sldId id="282" r:id="rId20"/>
    <p:sldId id="268" r:id="rId21"/>
    <p:sldId id="284" r:id="rId2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2EF215-D74C-4CE9-8A08-1B6C7B2D607B}" v="36" dt="2026-05-04T14:01:35.8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3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ek Dvořák" userId="17d1aba4-4d96-4795-8243-44a722019e1e" providerId="ADAL" clId="{512A464C-1A9B-4EBD-B876-A8F5DE5C13B7}"/>
    <pc:docChg chg="undo redo custSel addSld delSld modSld sldOrd">
      <pc:chgData name="Marek Dvořák" userId="17d1aba4-4d96-4795-8243-44a722019e1e" providerId="ADAL" clId="{512A464C-1A9B-4EBD-B876-A8F5DE5C13B7}" dt="2026-05-04T16:40:31.911" v="2801" actId="113"/>
      <pc:docMkLst>
        <pc:docMk/>
      </pc:docMkLst>
      <pc:sldChg chg="modSp new mod">
        <pc:chgData name="Marek Dvořák" userId="17d1aba4-4d96-4795-8243-44a722019e1e" providerId="ADAL" clId="{512A464C-1A9B-4EBD-B876-A8F5DE5C13B7}" dt="2026-05-04T16:34:49.351" v="2753" actId="20577"/>
        <pc:sldMkLst>
          <pc:docMk/>
          <pc:sldMk cId="3933629797" sldId="257"/>
        </pc:sldMkLst>
        <pc:spChg chg="mod">
          <ac:chgData name="Marek Dvořák" userId="17d1aba4-4d96-4795-8243-44a722019e1e" providerId="ADAL" clId="{512A464C-1A9B-4EBD-B876-A8F5DE5C13B7}" dt="2026-05-04T16:34:49.351" v="2753" actId="20577"/>
          <ac:spMkLst>
            <pc:docMk/>
            <pc:sldMk cId="3933629797" sldId="257"/>
            <ac:spMk id="2" creationId="{7243F28E-BA94-622B-093D-3A68E4FE1096}"/>
          </ac:spMkLst>
        </pc:spChg>
        <pc:spChg chg="mod">
          <ac:chgData name="Marek Dvořák" userId="17d1aba4-4d96-4795-8243-44a722019e1e" providerId="ADAL" clId="{512A464C-1A9B-4EBD-B876-A8F5DE5C13B7}" dt="2026-05-01T13:34:06.559" v="577" actId="20577"/>
          <ac:spMkLst>
            <pc:docMk/>
            <pc:sldMk cId="3933629797" sldId="257"/>
            <ac:spMk id="3" creationId="{75478869-59CC-F8FC-2ADC-7C89EADAF41C}"/>
          </ac:spMkLst>
        </pc:spChg>
      </pc:sldChg>
      <pc:sldChg chg="modSp new mod ord">
        <pc:chgData name="Marek Dvořák" userId="17d1aba4-4d96-4795-8243-44a722019e1e" providerId="ADAL" clId="{512A464C-1A9B-4EBD-B876-A8F5DE5C13B7}" dt="2026-05-04T16:13:55.591" v="2741" actId="20577"/>
        <pc:sldMkLst>
          <pc:docMk/>
          <pc:sldMk cId="2572816309" sldId="258"/>
        </pc:sldMkLst>
        <pc:spChg chg="mod">
          <ac:chgData name="Marek Dvořák" userId="17d1aba4-4d96-4795-8243-44a722019e1e" providerId="ADAL" clId="{512A464C-1A9B-4EBD-B876-A8F5DE5C13B7}" dt="2026-05-04T16:13:55.591" v="2741" actId="20577"/>
          <ac:spMkLst>
            <pc:docMk/>
            <pc:sldMk cId="2572816309" sldId="258"/>
            <ac:spMk id="2" creationId="{8225728C-189B-362A-5F37-A46A49F71AC4}"/>
          </ac:spMkLst>
        </pc:spChg>
        <pc:spChg chg="mod">
          <ac:chgData name="Marek Dvořák" userId="17d1aba4-4d96-4795-8243-44a722019e1e" providerId="ADAL" clId="{512A464C-1A9B-4EBD-B876-A8F5DE5C13B7}" dt="2026-05-01T13:21:57.239" v="258" actId="20577"/>
          <ac:spMkLst>
            <pc:docMk/>
            <pc:sldMk cId="2572816309" sldId="258"/>
            <ac:spMk id="3" creationId="{5D8DA3B8-A280-4EC0-0F36-DC3AA53A7F94}"/>
          </ac:spMkLst>
        </pc:spChg>
      </pc:sldChg>
      <pc:sldChg chg="modSp new mod">
        <pc:chgData name="Marek Dvořák" userId="17d1aba4-4d96-4795-8243-44a722019e1e" providerId="ADAL" clId="{512A464C-1A9B-4EBD-B876-A8F5DE5C13B7}" dt="2026-05-04T16:35:07.351" v="2758" actId="20577"/>
        <pc:sldMkLst>
          <pc:docMk/>
          <pc:sldMk cId="2209079543" sldId="259"/>
        </pc:sldMkLst>
        <pc:spChg chg="mod">
          <ac:chgData name="Marek Dvořák" userId="17d1aba4-4d96-4795-8243-44a722019e1e" providerId="ADAL" clId="{512A464C-1A9B-4EBD-B876-A8F5DE5C13B7}" dt="2026-05-04T16:35:07.351" v="2758" actId="20577"/>
          <ac:spMkLst>
            <pc:docMk/>
            <pc:sldMk cId="2209079543" sldId="259"/>
            <ac:spMk id="2" creationId="{E1FB6E52-D157-7109-BC3C-EDBA364BCC37}"/>
          </ac:spMkLst>
        </pc:spChg>
        <pc:spChg chg="mod">
          <ac:chgData name="Marek Dvořák" userId="17d1aba4-4d96-4795-8243-44a722019e1e" providerId="ADAL" clId="{512A464C-1A9B-4EBD-B876-A8F5DE5C13B7}" dt="2026-05-04T14:13:01.542" v="2513" actId="6549"/>
          <ac:spMkLst>
            <pc:docMk/>
            <pc:sldMk cId="2209079543" sldId="259"/>
            <ac:spMk id="3" creationId="{08F0E57D-12FF-6819-4D41-1E79A2E568A0}"/>
          </ac:spMkLst>
        </pc:spChg>
      </pc:sldChg>
      <pc:sldChg chg="modSp new mod">
        <pc:chgData name="Marek Dvořák" userId="17d1aba4-4d96-4795-8243-44a722019e1e" providerId="ADAL" clId="{512A464C-1A9B-4EBD-B876-A8F5DE5C13B7}" dt="2026-05-04T14:00:35.840" v="2394" actId="20577"/>
        <pc:sldMkLst>
          <pc:docMk/>
          <pc:sldMk cId="162744859" sldId="260"/>
        </pc:sldMkLst>
        <pc:spChg chg="mod">
          <ac:chgData name="Marek Dvořák" userId="17d1aba4-4d96-4795-8243-44a722019e1e" providerId="ADAL" clId="{512A464C-1A9B-4EBD-B876-A8F5DE5C13B7}" dt="2026-05-01T13:15:06.998" v="81" actId="20577"/>
          <ac:spMkLst>
            <pc:docMk/>
            <pc:sldMk cId="162744859" sldId="260"/>
            <ac:spMk id="2" creationId="{AE8D6440-7B36-8C1D-C45F-A02F59203AAE}"/>
          </ac:spMkLst>
        </pc:spChg>
        <pc:spChg chg="mod">
          <ac:chgData name="Marek Dvořák" userId="17d1aba4-4d96-4795-8243-44a722019e1e" providerId="ADAL" clId="{512A464C-1A9B-4EBD-B876-A8F5DE5C13B7}" dt="2026-05-04T14:00:35.840" v="2394" actId="20577"/>
          <ac:spMkLst>
            <pc:docMk/>
            <pc:sldMk cId="162744859" sldId="260"/>
            <ac:spMk id="3" creationId="{2BDD2644-D37E-39F4-6F03-BC203B402EED}"/>
          </ac:spMkLst>
        </pc:spChg>
      </pc:sldChg>
      <pc:sldChg chg="modSp new del mod">
        <pc:chgData name="Marek Dvořák" userId="17d1aba4-4d96-4795-8243-44a722019e1e" providerId="ADAL" clId="{512A464C-1A9B-4EBD-B876-A8F5DE5C13B7}" dt="2026-05-04T13:49:19.763" v="2176" actId="2696"/>
        <pc:sldMkLst>
          <pc:docMk/>
          <pc:sldMk cId="3949740298" sldId="261"/>
        </pc:sldMkLst>
      </pc:sldChg>
      <pc:sldChg chg="modSp new del mod ord">
        <pc:chgData name="Marek Dvořák" userId="17d1aba4-4d96-4795-8243-44a722019e1e" providerId="ADAL" clId="{512A464C-1A9B-4EBD-B876-A8F5DE5C13B7}" dt="2026-05-04T13:51:40.229" v="2179" actId="2696"/>
        <pc:sldMkLst>
          <pc:docMk/>
          <pc:sldMk cId="2794265408" sldId="262"/>
        </pc:sldMkLst>
      </pc:sldChg>
      <pc:sldChg chg="modSp new del mod ord">
        <pc:chgData name="Marek Dvořák" userId="17d1aba4-4d96-4795-8243-44a722019e1e" providerId="ADAL" clId="{512A464C-1A9B-4EBD-B876-A8F5DE5C13B7}" dt="2026-05-04T13:33:41.238" v="1889" actId="2696"/>
        <pc:sldMkLst>
          <pc:docMk/>
          <pc:sldMk cId="3786163721" sldId="263"/>
        </pc:sldMkLst>
      </pc:sldChg>
      <pc:sldChg chg="new del ord">
        <pc:chgData name="Marek Dvořák" userId="17d1aba4-4d96-4795-8243-44a722019e1e" providerId="ADAL" clId="{512A464C-1A9B-4EBD-B876-A8F5DE5C13B7}" dt="2026-05-04T11:39:40.905" v="1014" actId="2696"/>
        <pc:sldMkLst>
          <pc:docMk/>
          <pc:sldMk cId="37523358" sldId="264"/>
        </pc:sldMkLst>
      </pc:sldChg>
      <pc:sldChg chg="add ord">
        <pc:chgData name="Marek Dvořák" userId="17d1aba4-4d96-4795-8243-44a722019e1e" providerId="ADAL" clId="{512A464C-1A9B-4EBD-B876-A8F5DE5C13B7}" dt="2026-05-04T11:39:13.345" v="1010"/>
        <pc:sldMkLst>
          <pc:docMk/>
          <pc:sldMk cId="1428632051" sldId="265"/>
        </pc:sldMkLst>
      </pc:sldChg>
      <pc:sldChg chg="add ord">
        <pc:chgData name="Marek Dvořák" userId="17d1aba4-4d96-4795-8243-44a722019e1e" providerId="ADAL" clId="{512A464C-1A9B-4EBD-B876-A8F5DE5C13B7}" dt="2026-05-04T11:39:36.832" v="1013"/>
        <pc:sldMkLst>
          <pc:docMk/>
          <pc:sldMk cId="2799996865" sldId="266"/>
        </pc:sldMkLst>
      </pc:sldChg>
      <pc:sldChg chg="add">
        <pc:chgData name="Marek Dvořák" userId="17d1aba4-4d96-4795-8243-44a722019e1e" providerId="ADAL" clId="{512A464C-1A9B-4EBD-B876-A8F5DE5C13B7}" dt="2026-05-04T11:39:56.213" v="1015"/>
        <pc:sldMkLst>
          <pc:docMk/>
          <pc:sldMk cId="2519162312" sldId="267"/>
        </pc:sldMkLst>
      </pc:sldChg>
      <pc:sldChg chg="modSp add mod ord">
        <pc:chgData name="Marek Dvořák" userId="17d1aba4-4d96-4795-8243-44a722019e1e" providerId="ADAL" clId="{512A464C-1A9B-4EBD-B876-A8F5DE5C13B7}" dt="2026-05-04T14:11:03.093" v="2512" actId="113"/>
        <pc:sldMkLst>
          <pc:docMk/>
          <pc:sldMk cId="3377953634" sldId="268"/>
        </pc:sldMkLst>
        <pc:spChg chg="mod">
          <ac:chgData name="Marek Dvořák" userId="17d1aba4-4d96-4795-8243-44a722019e1e" providerId="ADAL" clId="{512A464C-1A9B-4EBD-B876-A8F5DE5C13B7}" dt="2026-05-04T14:01:48.505" v="2401" actId="20577"/>
          <ac:spMkLst>
            <pc:docMk/>
            <pc:sldMk cId="3377953634" sldId="268"/>
            <ac:spMk id="2" creationId="{0CB8B7CA-9AB2-1C0D-9658-863472C51568}"/>
          </ac:spMkLst>
        </pc:spChg>
        <pc:spChg chg="mod">
          <ac:chgData name="Marek Dvořák" userId="17d1aba4-4d96-4795-8243-44a722019e1e" providerId="ADAL" clId="{512A464C-1A9B-4EBD-B876-A8F5DE5C13B7}" dt="2026-05-04T14:11:03.093" v="2512" actId="113"/>
          <ac:spMkLst>
            <pc:docMk/>
            <pc:sldMk cId="3377953634" sldId="268"/>
            <ac:spMk id="3" creationId="{C3DF014B-2031-8CFD-E4BB-8E385107F3A2}"/>
          </ac:spMkLst>
        </pc:spChg>
      </pc:sldChg>
      <pc:sldChg chg="modSp new del">
        <pc:chgData name="Marek Dvořák" userId="17d1aba4-4d96-4795-8243-44a722019e1e" providerId="ADAL" clId="{512A464C-1A9B-4EBD-B876-A8F5DE5C13B7}" dt="2026-05-04T11:45:56.421" v="1018" actId="2696"/>
        <pc:sldMkLst>
          <pc:docMk/>
          <pc:sldMk cId="3508728255" sldId="268"/>
        </pc:sldMkLst>
        <pc:spChg chg="mod">
          <ac:chgData name="Marek Dvořák" userId="17d1aba4-4d96-4795-8243-44a722019e1e" providerId="ADAL" clId="{512A464C-1A9B-4EBD-B876-A8F5DE5C13B7}" dt="2026-05-04T11:45:39.620" v="1017"/>
          <ac:spMkLst>
            <pc:docMk/>
            <pc:sldMk cId="3508728255" sldId="268"/>
            <ac:spMk id="2" creationId="{3C788826-DA1A-463F-5506-29D0516A07DA}"/>
          </ac:spMkLst>
        </pc:spChg>
      </pc:sldChg>
      <pc:sldChg chg="modSp new del mod ord">
        <pc:chgData name="Marek Dvořák" userId="17d1aba4-4d96-4795-8243-44a722019e1e" providerId="ADAL" clId="{512A464C-1A9B-4EBD-B876-A8F5DE5C13B7}" dt="2026-05-04T13:50:32.342" v="2177" actId="2696"/>
        <pc:sldMkLst>
          <pc:docMk/>
          <pc:sldMk cId="38567272" sldId="269"/>
        </pc:sldMkLst>
        <pc:spChg chg="mod">
          <ac:chgData name="Marek Dvořák" userId="17d1aba4-4d96-4795-8243-44a722019e1e" providerId="ADAL" clId="{512A464C-1A9B-4EBD-B876-A8F5DE5C13B7}" dt="2026-05-04T13:22:28.018" v="1115" actId="20577"/>
          <ac:spMkLst>
            <pc:docMk/>
            <pc:sldMk cId="38567272" sldId="269"/>
            <ac:spMk id="2" creationId="{C22411C1-2427-8C07-706A-F76DA6764C70}"/>
          </ac:spMkLst>
        </pc:spChg>
        <pc:spChg chg="mod">
          <ac:chgData name="Marek Dvořák" userId="17d1aba4-4d96-4795-8243-44a722019e1e" providerId="ADAL" clId="{512A464C-1A9B-4EBD-B876-A8F5DE5C13B7}" dt="2026-05-04T13:24:57.767" v="1399" actId="20577"/>
          <ac:spMkLst>
            <pc:docMk/>
            <pc:sldMk cId="38567272" sldId="269"/>
            <ac:spMk id="3" creationId="{0341222D-7D68-345C-DF99-B87927FB3761}"/>
          </ac:spMkLst>
        </pc:spChg>
      </pc:sldChg>
      <pc:sldChg chg="modSp new mod ord">
        <pc:chgData name="Marek Dvořák" userId="17d1aba4-4d96-4795-8243-44a722019e1e" providerId="ADAL" clId="{512A464C-1A9B-4EBD-B876-A8F5DE5C13B7}" dt="2026-05-04T16:36:27.464" v="2761" actId="20577"/>
        <pc:sldMkLst>
          <pc:docMk/>
          <pc:sldMk cId="1649903150" sldId="270"/>
        </pc:sldMkLst>
        <pc:spChg chg="mod">
          <ac:chgData name="Marek Dvořák" userId="17d1aba4-4d96-4795-8243-44a722019e1e" providerId="ADAL" clId="{512A464C-1A9B-4EBD-B876-A8F5DE5C13B7}" dt="2026-05-04T16:36:27.464" v="2761" actId="20577"/>
          <ac:spMkLst>
            <pc:docMk/>
            <pc:sldMk cId="1649903150" sldId="270"/>
            <ac:spMk id="2" creationId="{6AA5207E-E40D-5918-B2A1-62AA51543E7D}"/>
          </ac:spMkLst>
        </pc:spChg>
        <pc:spChg chg="mod">
          <ac:chgData name="Marek Dvořák" userId="17d1aba4-4d96-4795-8243-44a722019e1e" providerId="ADAL" clId="{512A464C-1A9B-4EBD-B876-A8F5DE5C13B7}" dt="2026-05-04T13:39:10.360" v="1952" actId="20577"/>
          <ac:spMkLst>
            <pc:docMk/>
            <pc:sldMk cId="1649903150" sldId="270"/>
            <ac:spMk id="3" creationId="{8151FBA1-DD50-A54F-171C-B7C2663D512A}"/>
          </ac:spMkLst>
        </pc:spChg>
      </pc:sldChg>
      <pc:sldChg chg="modSp new del mod">
        <pc:chgData name="Marek Dvořák" userId="17d1aba4-4d96-4795-8243-44a722019e1e" providerId="ADAL" clId="{512A464C-1A9B-4EBD-B876-A8F5DE5C13B7}" dt="2026-05-04T14:02:12.856" v="2402" actId="2696"/>
        <pc:sldMkLst>
          <pc:docMk/>
          <pc:sldMk cId="3196096731" sldId="271"/>
        </pc:sldMkLst>
        <pc:spChg chg="mod">
          <ac:chgData name="Marek Dvořák" userId="17d1aba4-4d96-4795-8243-44a722019e1e" providerId="ADAL" clId="{512A464C-1A9B-4EBD-B876-A8F5DE5C13B7}" dt="2026-05-04T13:56:09.947" v="2351" actId="6549"/>
          <ac:spMkLst>
            <pc:docMk/>
            <pc:sldMk cId="3196096731" sldId="271"/>
            <ac:spMk id="3" creationId="{2F7188B0-37B1-DEA3-D737-EB8788A63172}"/>
          </ac:spMkLst>
        </pc:spChg>
      </pc:sldChg>
      <pc:sldChg chg="modSp new del mod">
        <pc:chgData name="Marek Dvořák" userId="17d1aba4-4d96-4795-8243-44a722019e1e" providerId="ADAL" clId="{512A464C-1A9B-4EBD-B876-A8F5DE5C13B7}" dt="2026-05-04T14:01:42.273" v="2400" actId="2696"/>
        <pc:sldMkLst>
          <pc:docMk/>
          <pc:sldMk cId="1419080755" sldId="272"/>
        </pc:sldMkLst>
        <pc:spChg chg="mod">
          <ac:chgData name="Marek Dvořák" userId="17d1aba4-4d96-4795-8243-44a722019e1e" providerId="ADAL" clId="{512A464C-1A9B-4EBD-B876-A8F5DE5C13B7}" dt="2026-05-04T13:57:39.639" v="2377" actId="5793"/>
          <ac:spMkLst>
            <pc:docMk/>
            <pc:sldMk cId="1419080755" sldId="272"/>
            <ac:spMk id="3" creationId="{16A9DB95-8119-5EA3-AD81-233EE6E7E493}"/>
          </ac:spMkLst>
        </pc:spChg>
      </pc:sldChg>
      <pc:sldChg chg="modSp new mod ord">
        <pc:chgData name="Marek Dvořák" userId="17d1aba4-4d96-4795-8243-44a722019e1e" providerId="ADAL" clId="{512A464C-1A9B-4EBD-B876-A8F5DE5C13B7}" dt="2026-05-04T16:37:08.957" v="2794" actId="20577"/>
        <pc:sldMkLst>
          <pc:docMk/>
          <pc:sldMk cId="3237219260" sldId="273"/>
        </pc:sldMkLst>
        <pc:spChg chg="mod">
          <ac:chgData name="Marek Dvořák" userId="17d1aba4-4d96-4795-8243-44a722019e1e" providerId="ADAL" clId="{512A464C-1A9B-4EBD-B876-A8F5DE5C13B7}" dt="2026-05-04T16:37:08.957" v="2794" actId="20577"/>
          <ac:spMkLst>
            <pc:docMk/>
            <pc:sldMk cId="3237219260" sldId="273"/>
            <ac:spMk id="2" creationId="{E0549944-33CD-9C14-9972-916DE49B916D}"/>
          </ac:spMkLst>
        </pc:spChg>
        <pc:spChg chg="mod">
          <ac:chgData name="Marek Dvořák" userId="17d1aba4-4d96-4795-8243-44a722019e1e" providerId="ADAL" clId="{512A464C-1A9B-4EBD-B876-A8F5DE5C13B7}" dt="2026-05-04T13:27:45.392" v="1583" actId="20577"/>
          <ac:spMkLst>
            <pc:docMk/>
            <pc:sldMk cId="3237219260" sldId="273"/>
            <ac:spMk id="3" creationId="{688813D4-D044-AA1F-B538-15AAB2B606D4}"/>
          </ac:spMkLst>
        </pc:spChg>
      </pc:sldChg>
      <pc:sldChg chg="modSp new del mod">
        <pc:chgData name="Marek Dvořák" userId="17d1aba4-4d96-4795-8243-44a722019e1e" providerId="ADAL" clId="{512A464C-1A9B-4EBD-B876-A8F5DE5C13B7}" dt="2026-05-04T14:05:41.640" v="2407" actId="2696"/>
        <pc:sldMkLst>
          <pc:docMk/>
          <pc:sldMk cId="3611525242" sldId="274"/>
        </pc:sldMkLst>
        <pc:spChg chg="mod">
          <ac:chgData name="Marek Dvořák" userId="17d1aba4-4d96-4795-8243-44a722019e1e" providerId="ADAL" clId="{512A464C-1A9B-4EBD-B876-A8F5DE5C13B7}" dt="2026-05-04T13:29:59.255" v="1622" actId="20577"/>
          <ac:spMkLst>
            <pc:docMk/>
            <pc:sldMk cId="3611525242" sldId="274"/>
            <ac:spMk id="2" creationId="{A3A2C183-AFD3-221D-9BE2-CC61B11C98A2}"/>
          </ac:spMkLst>
        </pc:spChg>
        <pc:spChg chg="mod">
          <ac:chgData name="Marek Dvořák" userId="17d1aba4-4d96-4795-8243-44a722019e1e" providerId="ADAL" clId="{512A464C-1A9B-4EBD-B876-A8F5DE5C13B7}" dt="2026-05-04T13:29:53.035" v="1620" actId="20577"/>
          <ac:spMkLst>
            <pc:docMk/>
            <pc:sldMk cId="3611525242" sldId="274"/>
            <ac:spMk id="3" creationId="{E4AE6199-C31A-C7A2-DED6-A9A6BBD44E21}"/>
          </ac:spMkLst>
        </pc:spChg>
      </pc:sldChg>
      <pc:sldChg chg="modSp new mod ord">
        <pc:chgData name="Marek Dvořák" userId="17d1aba4-4d96-4795-8243-44a722019e1e" providerId="ADAL" clId="{512A464C-1A9B-4EBD-B876-A8F5DE5C13B7}" dt="2026-05-04T16:31:45.479" v="2743" actId="113"/>
        <pc:sldMkLst>
          <pc:docMk/>
          <pc:sldMk cId="530496580" sldId="275"/>
        </pc:sldMkLst>
        <pc:spChg chg="mod">
          <ac:chgData name="Marek Dvořák" userId="17d1aba4-4d96-4795-8243-44a722019e1e" providerId="ADAL" clId="{512A464C-1A9B-4EBD-B876-A8F5DE5C13B7}" dt="2026-05-04T16:31:45.479" v="2743" actId="113"/>
          <ac:spMkLst>
            <pc:docMk/>
            <pc:sldMk cId="530496580" sldId="275"/>
            <ac:spMk id="2" creationId="{D5CD2B0F-CCEB-84A2-D3F8-9C5C7C386E99}"/>
          </ac:spMkLst>
        </pc:spChg>
        <pc:spChg chg="mod">
          <ac:chgData name="Marek Dvořák" userId="17d1aba4-4d96-4795-8243-44a722019e1e" providerId="ADAL" clId="{512A464C-1A9B-4EBD-B876-A8F5DE5C13B7}" dt="2026-05-04T14:08:26.666" v="2435" actId="20577"/>
          <ac:spMkLst>
            <pc:docMk/>
            <pc:sldMk cId="530496580" sldId="275"/>
            <ac:spMk id="3" creationId="{3F5B65D8-6FE1-08BF-4BCC-F51528038BBF}"/>
          </ac:spMkLst>
        </pc:spChg>
      </pc:sldChg>
      <pc:sldChg chg="modSp new mod">
        <pc:chgData name="Marek Dvořák" userId="17d1aba4-4d96-4795-8243-44a722019e1e" providerId="ADAL" clId="{512A464C-1A9B-4EBD-B876-A8F5DE5C13B7}" dt="2026-05-04T16:31:34.108" v="2742" actId="113"/>
        <pc:sldMkLst>
          <pc:docMk/>
          <pc:sldMk cId="4076097408" sldId="276"/>
        </pc:sldMkLst>
        <pc:spChg chg="mod">
          <ac:chgData name="Marek Dvořák" userId="17d1aba4-4d96-4795-8243-44a722019e1e" providerId="ADAL" clId="{512A464C-1A9B-4EBD-B876-A8F5DE5C13B7}" dt="2026-05-04T16:31:34.108" v="2742" actId="113"/>
          <ac:spMkLst>
            <pc:docMk/>
            <pc:sldMk cId="4076097408" sldId="276"/>
            <ac:spMk id="2" creationId="{13834418-DB2A-BD84-DC15-FB43690156FF}"/>
          </ac:spMkLst>
        </pc:spChg>
        <pc:spChg chg="mod">
          <ac:chgData name="Marek Dvořák" userId="17d1aba4-4d96-4795-8243-44a722019e1e" providerId="ADAL" clId="{512A464C-1A9B-4EBD-B876-A8F5DE5C13B7}" dt="2026-05-04T15:53:00.867" v="2520" actId="20577"/>
          <ac:spMkLst>
            <pc:docMk/>
            <pc:sldMk cId="4076097408" sldId="276"/>
            <ac:spMk id="3" creationId="{FF575052-E033-8E0C-2118-4A0A2B7815FC}"/>
          </ac:spMkLst>
        </pc:spChg>
      </pc:sldChg>
      <pc:sldChg chg="addSp delSp modSp new del mod">
        <pc:chgData name="Marek Dvořák" userId="17d1aba4-4d96-4795-8243-44a722019e1e" providerId="ADAL" clId="{512A464C-1A9B-4EBD-B876-A8F5DE5C13B7}" dt="2026-05-04T14:04:09.862" v="2406" actId="2696"/>
        <pc:sldMkLst>
          <pc:docMk/>
          <pc:sldMk cId="1090268228" sldId="277"/>
        </pc:sldMkLst>
        <pc:spChg chg="mod">
          <ac:chgData name="Marek Dvořák" userId="17d1aba4-4d96-4795-8243-44a722019e1e" providerId="ADAL" clId="{512A464C-1A9B-4EBD-B876-A8F5DE5C13B7}" dt="2026-05-04T13:13:14.932" v="1066"/>
          <ac:spMkLst>
            <pc:docMk/>
            <pc:sldMk cId="1090268228" sldId="277"/>
            <ac:spMk id="3" creationId="{D3FF3E17-1C1C-0E81-84FB-DBA39C7A8376}"/>
          </ac:spMkLst>
        </pc:spChg>
        <pc:spChg chg="add del">
          <ac:chgData name="Marek Dvořák" userId="17d1aba4-4d96-4795-8243-44a722019e1e" providerId="ADAL" clId="{512A464C-1A9B-4EBD-B876-A8F5DE5C13B7}" dt="2026-05-04T13:13:22.868" v="1068" actId="22"/>
          <ac:spMkLst>
            <pc:docMk/>
            <pc:sldMk cId="1090268228" sldId="277"/>
            <ac:spMk id="5" creationId="{A5BE5B37-C35B-8E42-15ED-793E7ED4E684}"/>
          </ac:spMkLst>
        </pc:spChg>
        <pc:graphicFrameChg chg="add del modGraphic">
          <ac:chgData name="Marek Dvořák" userId="17d1aba4-4d96-4795-8243-44a722019e1e" providerId="ADAL" clId="{512A464C-1A9B-4EBD-B876-A8F5DE5C13B7}" dt="2026-05-04T13:45:46.859" v="2171" actId="27309"/>
          <ac:graphicFrameMkLst>
            <pc:docMk/>
            <pc:sldMk cId="1090268228" sldId="277"/>
            <ac:graphicFrameMk id="7" creationId="{D12E680E-35AE-04A4-118D-A830BA93EC13}"/>
          </ac:graphicFrameMkLst>
        </pc:graphicFrameChg>
      </pc:sldChg>
      <pc:sldChg chg="modSp new mod">
        <pc:chgData name="Marek Dvořák" userId="17d1aba4-4d96-4795-8243-44a722019e1e" providerId="ADAL" clId="{512A464C-1A9B-4EBD-B876-A8F5DE5C13B7}" dt="2026-05-04T16:31:56.172" v="2744" actId="113"/>
        <pc:sldMkLst>
          <pc:docMk/>
          <pc:sldMk cId="3597641836" sldId="278"/>
        </pc:sldMkLst>
        <pc:spChg chg="mod">
          <ac:chgData name="Marek Dvořák" userId="17d1aba4-4d96-4795-8243-44a722019e1e" providerId="ADAL" clId="{512A464C-1A9B-4EBD-B876-A8F5DE5C13B7}" dt="2026-05-04T16:31:56.172" v="2744" actId="113"/>
          <ac:spMkLst>
            <pc:docMk/>
            <pc:sldMk cId="3597641836" sldId="278"/>
            <ac:spMk id="2" creationId="{72688C2D-F2DE-6E43-DBD1-A21786681AB6}"/>
          </ac:spMkLst>
        </pc:spChg>
        <pc:spChg chg="mod">
          <ac:chgData name="Marek Dvořák" userId="17d1aba4-4d96-4795-8243-44a722019e1e" providerId="ADAL" clId="{512A464C-1A9B-4EBD-B876-A8F5DE5C13B7}" dt="2026-05-04T13:31:47.077" v="1756" actId="6549"/>
          <ac:spMkLst>
            <pc:docMk/>
            <pc:sldMk cId="3597641836" sldId="278"/>
            <ac:spMk id="3" creationId="{13E94895-5514-B9E7-AE7A-0B3FE193ED63}"/>
          </ac:spMkLst>
        </pc:spChg>
      </pc:sldChg>
      <pc:sldChg chg="modSp new mod">
        <pc:chgData name="Marek Dvořák" userId="17d1aba4-4d96-4795-8243-44a722019e1e" providerId="ADAL" clId="{512A464C-1A9B-4EBD-B876-A8F5DE5C13B7}" dt="2026-05-04T16:32:04.626" v="2745" actId="113"/>
        <pc:sldMkLst>
          <pc:docMk/>
          <pc:sldMk cId="3706445107" sldId="279"/>
        </pc:sldMkLst>
        <pc:spChg chg="mod">
          <ac:chgData name="Marek Dvořák" userId="17d1aba4-4d96-4795-8243-44a722019e1e" providerId="ADAL" clId="{512A464C-1A9B-4EBD-B876-A8F5DE5C13B7}" dt="2026-05-04T16:32:04.626" v="2745" actId="113"/>
          <ac:spMkLst>
            <pc:docMk/>
            <pc:sldMk cId="3706445107" sldId="279"/>
            <ac:spMk id="2" creationId="{84E326CB-EF96-0E82-1D4E-819ECDBC265E}"/>
          </ac:spMkLst>
        </pc:spChg>
        <pc:spChg chg="mod">
          <ac:chgData name="Marek Dvořák" userId="17d1aba4-4d96-4795-8243-44a722019e1e" providerId="ADAL" clId="{512A464C-1A9B-4EBD-B876-A8F5DE5C13B7}" dt="2026-05-04T14:08:00.999" v="2433" actId="6549"/>
          <ac:spMkLst>
            <pc:docMk/>
            <pc:sldMk cId="3706445107" sldId="279"/>
            <ac:spMk id="3" creationId="{EC0DFABB-9F65-18B0-5270-0D56F70A7C70}"/>
          </ac:spMkLst>
        </pc:spChg>
      </pc:sldChg>
      <pc:sldChg chg="modSp new mod">
        <pc:chgData name="Marek Dvořák" userId="17d1aba4-4d96-4795-8243-44a722019e1e" providerId="ADAL" clId="{512A464C-1A9B-4EBD-B876-A8F5DE5C13B7}" dt="2026-05-04T16:32:11.899" v="2746" actId="113"/>
        <pc:sldMkLst>
          <pc:docMk/>
          <pc:sldMk cId="754251996" sldId="280"/>
        </pc:sldMkLst>
        <pc:spChg chg="mod">
          <ac:chgData name="Marek Dvořák" userId="17d1aba4-4d96-4795-8243-44a722019e1e" providerId="ADAL" clId="{512A464C-1A9B-4EBD-B876-A8F5DE5C13B7}" dt="2026-05-04T16:32:11.899" v="2746" actId="113"/>
          <ac:spMkLst>
            <pc:docMk/>
            <pc:sldMk cId="754251996" sldId="280"/>
            <ac:spMk id="2" creationId="{4541861F-57A5-DE01-FB73-4F76BF7A3CEA}"/>
          </ac:spMkLst>
        </pc:spChg>
        <pc:spChg chg="mod">
          <ac:chgData name="Marek Dvořák" userId="17d1aba4-4d96-4795-8243-44a722019e1e" providerId="ADAL" clId="{512A464C-1A9B-4EBD-B876-A8F5DE5C13B7}" dt="2026-05-04T14:08:46.937" v="2444" actId="20577"/>
          <ac:spMkLst>
            <pc:docMk/>
            <pc:sldMk cId="754251996" sldId="280"/>
            <ac:spMk id="3" creationId="{4BA2165A-2623-31F6-5ED1-FBD8B56F66FE}"/>
          </ac:spMkLst>
        </pc:spChg>
      </pc:sldChg>
      <pc:sldChg chg="modSp new mod">
        <pc:chgData name="Marek Dvořák" userId="17d1aba4-4d96-4795-8243-44a722019e1e" providerId="ADAL" clId="{512A464C-1A9B-4EBD-B876-A8F5DE5C13B7}" dt="2026-05-04T16:32:19.045" v="2747" actId="113"/>
        <pc:sldMkLst>
          <pc:docMk/>
          <pc:sldMk cId="198781359" sldId="281"/>
        </pc:sldMkLst>
        <pc:spChg chg="mod">
          <ac:chgData name="Marek Dvořák" userId="17d1aba4-4d96-4795-8243-44a722019e1e" providerId="ADAL" clId="{512A464C-1A9B-4EBD-B876-A8F5DE5C13B7}" dt="2026-05-04T16:32:19.045" v="2747" actId="113"/>
          <ac:spMkLst>
            <pc:docMk/>
            <pc:sldMk cId="198781359" sldId="281"/>
            <ac:spMk id="2" creationId="{0EBDA398-A18F-D0A9-F987-6745521B0C8D}"/>
          </ac:spMkLst>
        </pc:spChg>
        <pc:spChg chg="mod">
          <ac:chgData name="Marek Dvořák" userId="17d1aba4-4d96-4795-8243-44a722019e1e" providerId="ADAL" clId="{512A464C-1A9B-4EBD-B876-A8F5DE5C13B7}" dt="2026-05-04T15:54:01.824" v="2521" actId="20577"/>
          <ac:spMkLst>
            <pc:docMk/>
            <pc:sldMk cId="198781359" sldId="281"/>
            <ac:spMk id="3" creationId="{5D5684A5-3B06-978A-238B-92B431CC6C2D}"/>
          </ac:spMkLst>
        </pc:spChg>
      </pc:sldChg>
      <pc:sldChg chg="modSp new mod">
        <pc:chgData name="Marek Dvořák" userId="17d1aba4-4d96-4795-8243-44a722019e1e" providerId="ADAL" clId="{512A464C-1A9B-4EBD-B876-A8F5DE5C13B7}" dt="2026-05-04T16:32:27.183" v="2748" actId="113"/>
        <pc:sldMkLst>
          <pc:docMk/>
          <pc:sldMk cId="1961957915" sldId="282"/>
        </pc:sldMkLst>
        <pc:spChg chg="mod">
          <ac:chgData name="Marek Dvořák" userId="17d1aba4-4d96-4795-8243-44a722019e1e" providerId="ADAL" clId="{512A464C-1A9B-4EBD-B876-A8F5DE5C13B7}" dt="2026-05-04T16:32:27.183" v="2748" actId="113"/>
          <ac:spMkLst>
            <pc:docMk/>
            <pc:sldMk cId="1961957915" sldId="282"/>
            <ac:spMk id="2" creationId="{1A59072D-B018-A5A1-8F27-9F82DD9F7037}"/>
          </ac:spMkLst>
        </pc:spChg>
        <pc:spChg chg="mod">
          <ac:chgData name="Marek Dvořák" userId="17d1aba4-4d96-4795-8243-44a722019e1e" providerId="ADAL" clId="{512A464C-1A9B-4EBD-B876-A8F5DE5C13B7}" dt="2026-05-04T13:32:49.013" v="1887" actId="6549"/>
          <ac:spMkLst>
            <pc:docMk/>
            <pc:sldMk cId="1961957915" sldId="282"/>
            <ac:spMk id="3" creationId="{772EB52F-4D28-0080-9E33-766EFD6B63AC}"/>
          </ac:spMkLst>
        </pc:spChg>
      </pc:sldChg>
      <pc:sldChg chg="modSp new del mod">
        <pc:chgData name="Marek Dvořák" userId="17d1aba4-4d96-4795-8243-44a722019e1e" providerId="ADAL" clId="{512A464C-1A9B-4EBD-B876-A8F5DE5C13B7}" dt="2026-05-04T13:57:29.300" v="2352" actId="2696"/>
        <pc:sldMkLst>
          <pc:docMk/>
          <pc:sldMk cId="1947993583" sldId="283"/>
        </pc:sldMkLst>
        <pc:spChg chg="mod">
          <ac:chgData name="Marek Dvořák" userId="17d1aba4-4d96-4795-8243-44a722019e1e" providerId="ADAL" clId="{512A464C-1A9B-4EBD-B876-A8F5DE5C13B7}" dt="2026-05-04T13:18:30.958" v="1082" actId="27636"/>
          <ac:spMkLst>
            <pc:docMk/>
            <pc:sldMk cId="1947993583" sldId="283"/>
            <ac:spMk id="3" creationId="{D41E55C3-A773-6A82-2BA1-B8D601900CD4}"/>
          </ac:spMkLst>
        </pc:spChg>
      </pc:sldChg>
      <pc:sldChg chg="modSp new mod">
        <pc:chgData name="Marek Dvořák" userId="17d1aba4-4d96-4795-8243-44a722019e1e" providerId="ADAL" clId="{512A464C-1A9B-4EBD-B876-A8F5DE5C13B7}" dt="2026-05-04T16:40:31.911" v="2801" actId="113"/>
        <pc:sldMkLst>
          <pc:docMk/>
          <pc:sldMk cId="3137147606" sldId="284"/>
        </pc:sldMkLst>
        <pc:spChg chg="mod">
          <ac:chgData name="Marek Dvořák" userId="17d1aba4-4d96-4795-8243-44a722019e1e" providerId="ADAL" clId="{512A464C-1A9B-4EBD-B876-A8F5DE5C13B7}" dt="2026-05-04T13:33:49.113" v="1896" actId="20577"/>
          <ac:spMkLst>
            <pc:docMk/>
            <pc:sldMk cId="3137147606" sldId="284"/>
            <ac:spMk id="2" creationId="{9FCCDA4B-0D13-F28C-FE14-5C0BAA307EB3}"/>
          </ac:spMkLst>
        </pc:spChg>
        <pc:spChg chg="mod">
          <ac:chgData name="Marek Dvořák" userId="17d1aba4-4d96-4795-8243-44a722019e1e" providerId="ADAL" clId="{512A464C-1A9B-4EBD-B876-A8F5DE5C13B7}" dt="2026-05-04T16:40:31.911" v="2801" actId="113"/>
          <ac:spMkLst>
            <pc:docMk/>
            <pc:sldMk cId="3137147606" sldId="284"/>
            <ac:spMk id="3" creationId="{1E16FB85-46F7-5BF6-D4EC-BFAAB37ADCDC}"/>
          </ac:spMkLst>
        </pc:spChg>
      </pc:sldChg>
      <pc:sldChg chg="modSp add mod">
        <pc:chgData name="Marek Dvořák" userId="17d1aba4-4d96-4795-8243-44a722019e1e" providerId="ADAL" clId="{512A464C-1A9B-4EBD-B876-A8F5DE5C13B7}" dt="2026-05-04T16:04:51.557" v="2692" actId="20577"/>
        <pc:sldMkLst>
          <pc:docMk/>
          <pc:sldMk cId="2291472478" sldId="285"/>
        </pc:sldMkLst>
        <pc:spChg chg="mod">
          <ac:chgData name="Marek Dvořák" userId="17d1aba4-4d96-4795-8243-44a722019e1e" providerId="ADAL" clId="{512A464C-1A9B-4EBD-B876-A8F5DE5C13B7}" dt="2026-05-04T16:03:35.203" v="2545" actId="20577"/>
          <ac:spMkLst>
            <pc:docMk/>
            <pc:sldMk cId="2291472478" sldId="285"/>
            <ac:spMk id="2" creationId="{77F30B8E-27E6-0505-83AD-82924E6E36A9}"/>
          </ac:spMkLst>
        </pc:spChg>
        <pc:spChg chg="mod">
          <ac:chgData name="Marek Dvořák" userId="17d1aba4-4d96-4795-8243-44a722019e1e" providerId="ADAL" clId="{512A464C-1A9B-4EBD-B876-A8F5DE5C13B7}" dt="2026-05-04T16:04:51.557" v="2692" actId="20577"/>
          <ac:spMkLst>
            <pc:docMk/>
            <pc:sldMk cId="2291472478" sldId="285"/>
            <ac:spMk id="3" creationId="{E53495C2-4ECE-7E35-D2F2-2734C0A6D9A7}"/>
          </ac:spMkLst>
        </pc:spChg>
      </pc:sldChg>
      <pc:sldChg chg="new del">
        <pc:chgData name="Marek Dvořák" userId="17d1aba4-4d96-4795-8243-44a722019e1e" providerId="ADAL" clId="{512A464C-1A9B-4EBD-B876-A8F5DE5C13B7}" dt="2026-05-04T13:33:08.929" v="1888" actId="2696"/>
        <pc:sldMkLst>
          <pc:docMk/>
          <pc:sldMk cId="3441080346" sldId="285"/>
        </pc:sldMkLst>
      </pc:sldChg>
      <pc:sldChg chg="modSp new del mod">
        <pc:chgData name="Marek Dvořák" userId="17d1aba4-4d96-4795-8243-44a722019e1e" providerId="ADAL" clId="{512A464C-1A9B-4EBD-B876-A8F5DE5C13B7}" dt="2026-05-04T13:50:51.598" v="2178" actId="2696"/>
        <pc:sldMkLst>
          <pc:docMk/>
          <pc:sldMk cId="1932771362" sldId="286"/>
        </pc:sldMkLst>
        <pc:spChg chg="mod">
          <ac:chgData name="Marek Dvořák" userId="17d1aba4-4d96-4795-8243-44a722019e1e" providerId="ADAL" clId="{512A464C-1A9B-4EBD-B876-A8F5DE5C13B7}" dt="2026-05-04T13:37:09.172" v="1910" actId="20577"/>
          <ac:spMkLst>
            <pc:docMk/>
            <pc:sldMk cId="1932771362" sldId="286"/>
            <ac:spMk id="2" creationId="{2D759995-A8C8-B4BA-03E1-CECDD5CD72D5}"/>
          </ac:spMkLst>
        </pc:spChg>
        <pc:spChg chg="mod">
          <ac:chgData name="Marek Dvořák" userId="17d1aba4-4d96-4795-8243-44a722019e1e" providerId="ADAL" clId="{512A464C-1A9B-4EBD-B876-A8F5DE5C13B7}" dt="2026-05-04T13:37:20.100" v="1911" actId="20577"/>
          <ac:spMkLst>
            <pc:docMk/>
            <pc:sldMk cId="1932771362" sldId="286"/>
            <ac:spMk id="3" creationId="{620B0DA7-AF5C-8D45-BC9F-51D1AFF6D3E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48BAF-6A6E-49B8-B9F2-A0386B56238E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6E07E-6727-44F5-9D87-AD4F050AF3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2873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B6E07E-6727-44F5-9D87-AD4F050AF32D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674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D73BE6-91E2-72BC-23DB-C18F3D1A44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D8D24B9-C811-92F3-D2E7-6DAEE11DCC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D3247F8-99AB-D6C5-95A8-B1EC40FC4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D9BC-10B4-4077-91E8-51A944B9C505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BC07DC3-9181-CD24-B6C7-A96FC2004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1676A8F-D668-A0D3-F817-7C98E83F8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EB35-419E-433A-A78D-8F374BD9F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259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792042-9FC0-F4A1-530E-6FD764862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D905650-E460-7584-2F23-8A611CFBDB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76F1AF3-9D6C-65FA-2D0B-7DD2FDCB6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D9BC-10B4-4077-91E8-51A944B9C505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07694E3-2FB8-B4CE-04EA-AB2086FAB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33739E3-E76A-E159-9DBF-F2D6A943C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EB35-419E-433A-A78D-8F374BD9F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8074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F850823-FE77-CE34-F13B-1B609CCAA3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CA0ACF8-1317-EFF0-42C0-8B5DAA2900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A863611-3178-2CF1-BF16-456142BD9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D9BC-10B4-4077-91E8-51A944B9C505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601E572-1302-BEB8-F2AB-0E546CE93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A6835DA-543B-30BA-AA00-DED936145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EB35-419E-433A-A78D-8F374BD9F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8653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92406-86C5-4FFF-9D76-550CBE1168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F2B3B7-F0C3-445C-900E-313514E7B9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B3ADC-16DA-40BD-80D4-9C4E890B7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7C50-B0C5-4137-ABCE-FFA8C8BBD1DD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9B063B-172B-4552-BDE9-7D129BE8A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3E73A-D642-46E6-9DE0-D4EB3A89B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F9FA-DEDF-48C6-8B4E-3FB20E0F5A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5954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9C92B-EB6F-4DF5-B80D-274F18D3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AF319-6D98-40F8-9DC5-32C3D67544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A26A52-381D-4122-BC5C-38B06DD4A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7C50-B0C5-4137-ABCE-FFA8C8BBD1DD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E2D7F9-5C5B-4953-A2A5-38D66FEFE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77407E-11CA-478E-B040-CD0FE168D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F9FA-DEDF-48C6-8B4E-3FB20E0F5A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03172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1B45C-AB3F-4AB6-958C-1D5718BD1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54D38D-BC97-48F4-B8A9-37ECECF9B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FD0AF-2A99-4C60-A399-4EF4E9D0A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7C50-B0C5-4137-ABCE-FFA8C8BBD1DD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11051-E030-4CAC-B4C2-20144FE64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15E879-22D0-4F31-A54E-BA5C2C94E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F9FA-DEDF-48C6-8B4E-3FB20E0F5A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56341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97B91-DEEF-41EB-89B6-D7CEA5774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F42BD5-7B1A-4C5E-AA59-B3F5973560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8FF67B-4A8B-4DCF-92A4-7F5A0EB4F1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AB7ED7-0855-4D51-9EA5-CD6134267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7C50-B0C5-4137-ABCE-FFA8C8BBD1DD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166792-9D78-407A-8253-D2DFFB6A6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6558D4-62BF-48F6-983F-7C0D04045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F9FA-DEDF-48C6-8B4E-3FB20E0F5A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63955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D0E13-7109-4E83-8BA8-CF6084204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8A8AB8-E342-4C1D-96FD-612BEE1255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B041A7-7746-442A-B413-52B89FA196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68B094-3C5F-4276-B580-5FB1BC5C45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BF09C1-D320-42F6-866F-57C762D1F3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796204-79F6-4063-9EA8-0546AD7C4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7C50-B0C5-4137-ABCE-FFA8C8BBD1DD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2612B1-C375-48C9-B782-FA8756FE8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6ABAF9-DA2B-4C1E-A8FC-68567AE11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F9FA-DEDF-48C6-8B4E-3FB20E0F5A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02607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4E1C5-56EE-4A88-B76F-CF3BF0DD5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9C6C90-6200-4D58-BDC7-AA50E61B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7C50-B0C5-4137-ABCE-FFA8C8BBD1DD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14F4FF-B255-4024-B5DF-68758F34A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A191A9-B85B-4C44-8689-1A1CA353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F9FA-DEDF-48C6-8B4E-3FB20E0F5A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9668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757A8C-CD35-4F2C-A7A0-A3471F7A1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7C50-B0C5-4137-ABCE-FFA8C8BBD1DD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19EE14-E772-4AB0-B969-79072998B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A9BCF5-DCC4-4ED9-BE86-D97CE2932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F9FA-DEDF-48C6-8B4E-3FB20E0F5A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32062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986A7-28F5-4CA0-A4A6-1559F29D6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1CDC6-82F4-4E6E-AF96-7232DB9C5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B81F7F-227F-44CC-89A0-F0BC8DD709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B52CF1-DD43-4E07-8DFE-46B64401D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7C50-B0C5-4137-ABCE-FFA8C8BBD1DD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BCB69A-B23A-4E16-9DE1-0FC517469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C606FF-16AB-43DB-A1D2-278CBE7AA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F9FA-DEDF-48C6-8B4E-3FB20E0F5A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2343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53CCB7-3E2C-FE98-CFA1-F598C6A6B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72514BE-7620-2535-BCE2-BC3DC8B430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9253906-3FCF-4F99-F028-E273D7BC7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D9BC-10B4-4077-91E8-51A944B9C505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E19A847-61C3-1843-F78C-A4199563B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873AC1B-51B1-56D3-7144-EAAE71AC0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EB35-419E-433A-A78D-8F374BD9F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6676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8B08C-FFE5-4792-A753-ADBCFE8A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729725-E273-494A-B53A-332168D53F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6C1FC0-5720-459D-9DEF-8794A416D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E6E86-9D6B-48AA-BD5B-F0848764B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7C50-B0C5-4137-ABCE-FFA8C8BBD1DD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0228B-F418-4417-A3E5-313B67EEF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BD8177-1F95-4FD3-8EB2-345C56CD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F9FA-DEDF-48C6-8B4E-3FB20E0F5A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54660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8B9BD-DEAD-4E8B-A168-62A7E6BED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EF57A4-4AB2-4D96-A4EE-7451F57D6D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0718A9-F3A2-4B8E-A968-E7716C2C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7C50-B0C5-4137-ABCE-FFA8C8BBD1DD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D60931-9E02-470F-94E1-F85EB02FB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7E53FC-6E3C-4D17-8B9A-78B582F00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F9FA-DEDF-48C6-8B4E-3FB20E0F5A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14535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4C6D81-77CA-4102-AE83-3EC071B56D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99CC3A-4543-4C8F-BB45-1E6D084C18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3E0764-DDAC-4E6A-B5A1-84B054FCB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7C50-B0C5-4137-ABCE-FFA8C8BBD1DD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D82F3-D9E3-4691-83BF-5B6541B0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A63C0-3110-424F-B5FC-619B51FC9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F9FA-DEDF-48C6-8B4E-3FB20E0F5A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1224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A838E1-0965-22C7-E2BC-BBC5A5494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F24F910-CD83-9B45-8641-4BEE6381A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ABEE02A-00D8-CC9B-FE16-733DC9D29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D9BC-10B4-4077-91E8-51A944B9C505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861CA9-6334-076A-E46B-FF3C090FA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4F183C0-AB02-6E51-20BA-2B33E484A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EB35-419E-433A-A78D-8F374BD9F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9501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D96F4F-7A62-C788-B931-E3A22559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4E64CE6-DB08-88D7-0A01-F6251643FC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71781D4-77AF-9AA2-7C80-ECF6AAAC6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57BF624-ABD6-5056-1F06-5E1BAC5C3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D9BC-10B4-4077-91E8-51A944B9C505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0A2204F-E0E7-50CC-13F0-B19172611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D681ABD-DB43-9C3D-39C8-7A20B0B04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EB35-419E-433A-A78D-8F374BD9F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0097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3941E9-7DC2-EF4C-04DC-51D0CF86C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4D5F792-B7A1-7DA0-0E09-E7C8A7655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1AE8EC7-2F1D-D8FB-0725-9A36091B8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B165762-6446-EFF8-1E20-A4DFB664C1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5780FC9-9154-033B-43D6-C9F4D4726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4947F24-6572-AC18-8FC6-B3B34CEDD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D9BC-10B4-4077-91E8-51A944B9C505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D654F40-4052-FDE0-D492-2B88F1F1B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FF371D9C-3CCE-39F6-E684-FA80B1B26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EB35-419E-433A-A78D-8F374BD9F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3319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6B94B8-0B44-13B3-B2FB-9BED4FBC5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21E9263-4CCC-B620-E144-D3AAD8C01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D9BC-10B4-4077-91E8-51A944B9C505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4852D5B-2746-60D4-6D3D-27C539F95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7313E0C-1C5F-9D98-9AFB-45B5A661D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EB35-419E-433A-A78D-8F374BD9F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0454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7BF7497-E8E9-D3AF-A47E-D1C543452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D9BC-10B4-4077-91E8-51A944B9C505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3E7ED80-153C-9B43-C7F4-2E381C2F1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6D3D320-D6F9-74EB-9772-E4D050622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EB35-419E-433A-A78D-8F374BD9F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2343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BEB009-6310-1FE5-82B8-3687AB3FD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02CA1B-616C-A028-D33C-69C92EDC5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8F70E76-0D5C-C6F7-993C-B6BC47AA3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761E21F-87A2-3C94-1C67-62D1D01D1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D9BC-10B4-4077-91E8-51A944B9C505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E08C9BA-C58B-A9E9-AB26-86058F912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D350C69-D7B6-8152-4052-2C3A8E245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EB35-419E-433A-A78D-8F374BD9F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94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3FEB08-7776-978C-67D9-2F045045F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3BAB9F4-5748-CD59-245D-A1982E84C3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BE0638B-0CFF-DAC1-1A29-A4239E6466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59D7B80-163C-A280-A0FE-6CCA0CD10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D9BC-10B4-4077-91E8-51A944B9C505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9F0A038-AEFE-B0A6-6D60-08CED259C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5073A23-F92B-5BC4-E248-F4F3EF4A5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EB35-419E-433A-A78D-8F374BD9F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1851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514E905-28D2-3DCC-1536-DC68E961D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F2E2AB6-D273-D61D-9118-DED1BFD742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43B8B51-4DAA-C8A6-E991-CB8A3784B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3ED9BC-10B4-4077-91E8-51A944B9C505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E8249F7-94BD-9A4A-0FEB-F069DFE1F3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393937-847D-A38E-9384-1A72F4D330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A5EB35-419E-433A-A78D-8F374BD9F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6558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D27260-8BF8-491D-A308-768AACBCA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118D21-06F5-4C8C-8A51-3F7089FF2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0A8387-E305-41B9-964A-3A37D5B350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87C50-B0C5-4137-ABCE-FFA8C8BBD1DD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AFB2C3-309B-45B2-B7FA-9BB18F1485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95EBD-8382-4978-8065-0D9A853AA2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8F9FA-DEDF-48C6-8B4E-3FB20E0F5A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9060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6AAE3-6997-4F39-B530-395BD1AC9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C668A-0E75-48B7-9198-472019761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Nebudu se držet jenom textu kapitoly</a:t>
            </a:r>
          </a:p>
          <a:p>
            <a:r>
              <a:rPr lang="cs-CZ" dirty="0"/>
              <a:t>Osvědčilo se to: Petr Sojka (WHY – HOW – WHAT), Marek Dvořák (Spiritualita – Úžas)</a:t>
            </a:r>
          </a:p>
          <a:p>
            <a:r>
              <a:rPr lang="cs-CZ" dirty="0"/>
              <a:t>Zdroje:</a:t>
            </a:r>
          </a:p>
          <a:p>
            <a:pPr lvl="1"/>
            <a:r>
              <a:rPr lang="cs-CZ" dirty="0"/>
              <a:t>Kapitola Doprovázení , Str. 87 - 97</a:t>
            </a:r>
          </a:p>
          <a:p>
            <a:pPr lvl="1"/>
            <a:r>
              <a:rPr lang="cs-CZ" dirty="0"/>
              <a:t>U 1 -26 (články Proměna salesiánské provincie?, Poslání teologie na univerzitě</a:t>
            </a:r>
          </a:p>
          <a:p>
            <a:pPr lvl="1"/>
            <a:r>
              <a:rPr lang="cs-CZ" dirty="0"/>
              <a:t>Debata s Robertem</a:t>
            </a:r>
          </a:p>
          <a:p>
            <a:pPr lvl="1"/>
            <a:r>
              <a:rPr lang="cs-CZ" dirty="0"/>
              <a:t>Kniha Simon </a:t>
            </a:r>
            <a:r>
              <a:rPr lang="cs-CZ" dirty="0" err="1"/>
              <a:t>Sinek</a:t>
            </a:r>
            <a:r>
              <a:rPr lang="cs-CZ" dirty="0"/>
              <a:t>: Objevte své PROČ</a:t>
            </a:r>
          </a:p>
          <a:p>
            <a:pPr lvl="1"/>
            <a:r>
              <a:rPr lang="cs-CZ" dirty="0"/>
              <a:t>Doslov: Dalibor </a:t>
            </a:r>
            <a:r>
              <a:rPr lang="cs-CZ" dirty="0" err="1"/>
              <a:t>Špok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8632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A5207E-E40D-5918-B2A1-62AA51543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Optika Richarda </a:t>
            </a:r>
            <a:r>
              <a:rPr lang="cs-CZ" dirty="0" err="1"/>
              <a:t>Rohra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151FBA1-DD50-A54F-171C-B7C2663D5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Muž musí projít proměnou z falešného já do pravého já</a:t>
            </a:r>
            <a:endParaRPr lang="cs-CZ" dirty="0"/>
          </a:p>
          <a:p>
            <a:r>
              <a:rPr lang="cs-CZ" dirty="0"/>
              <a:t>Falešné já je postavené na: výkonu, kontrole, uznání, síle, roli, strachu ze selhání, potřebě mít pravdu </a:t>
            </a:r>
          </a:p>
          <a:p>
            <a:r>
              <a:rPr lang="cs-CZ" dirty="0"/>
              <a:t>Pravé já je postavené na: přijetí, pokoře, pravdě, důvěře, schopnosti pustit kontrolu, vědomí, že jsem milovaný syn </a:t>
            </a:r>
          </a:p>
          <a:p>
            <a:r>
              <a:rPr lang="cs-CZ" dirty="0"/>
              <a:t>Richard často pracuje s tím, že mužská zralost nepřichází učením</a:t>
            </a:r>
          </a:p>
          <a:p>
            <a:r>
              <a:rPr lang="cs-CZ" dirty="0"/>
              <a:t>Přichází přes: krizi, selhání, ztrátu kontroly, bolest, konfrontaci s vlastním egem, přijetí vlastní slabosti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9903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549944-33CD-9C14-9972-916DE49B9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Podobenství o marnotratném synu (příklad neuchopení své svobody)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813D4-D044-AA1F-B538-15AAB2B606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„Jsem v Božím domě jako syn, nebo jako sluha?“</a:t>
            </a:r>
            <a:endParaRPr lang="cs-CZ" dirty="0"/>
          </a:p>
          <a:p>
            <a:pPr lvl="0"/>
            <a:r>
              <a:rPr lang="cs-CZ" dirty="0"/>
              <a:t>marnotratný syn odešel ven </a:t>
            </a:r>
          </a:p>
          <a:p>
            <a:pPr lvl="0"/>
            <a:r>
              <a:rPr lang="cs-CZ" dirty="0"/>
              <a:t>starší bratr zůstal doma </a:t>
            </a:r>
          </a:p>
          <a:p>
            <a:pPr lvl="0"/>
            <a:r>
              <a:rPr lang="cs-CZ" dirty="0"/>
              <a:t>ale oba byli ztracení </a:t>
            </a:r>
          </a:p>
          <a:p>
            <a:pPr lvl="0"/>
            <a:r>
              <a:rPr lang="cs-CZ" dirty="0"/>
              <a:t>jeden v hříchu </a:t>
            </a:r>
          </a:p>
          <a:p>
            <a:pPr lvl="0"/>
            <a:r>
              <a:rPr lang="cs-CZ" dirty="0"/>
              <a:t>druhý ve své spravedlnosti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7219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834418-DB2A-BD84-DC15-FB4369015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Starší bratr: poslušný, ale ne svobodný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575052-E033-8E0C-2118-4A0A2B781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Postoje: </a:t>
            </a:r>
          </a:p>
          <a:p>
            <a:r>
              <a:rPr lang="cs-CZ" b="1" dirty="0"/>
              <a:t>Mám  nárok (</a:t>
            </a:r>
            <a:r>
              <a:rPr lang="cs-CZ" dirty="0"/>
              <a:t>„Tolik let ti sloužím…“, Neříká: „Jsem s tebou rád.“, Říká: „Mám nárok.“)</a:t>
            </a:r>
          </a:p>
          <a:p>
            <a:r>
              <a:rPr lang="cs-CZ" b="1" dirty="0"/>
              <a:t>Má potlačenou touhu (</a:t>
            </a:r>
            <a:r>
              <a:rPr lang="cs-CZ" dirty="0"/>
              <a:t>„Nikdy jsi mi nedal ani kůzle.“, On po něčem toužil., Ale nikdy si o to neřekl.)</a:t>
            </a:r>
          </a:p>
          <a:p>
            <a:r>
              <a:rPr lang="cs-CZ" dirty="0"/>
              <a:t>Pozn.: Muž neumí chtít, jen plní, Pak se diví, že je hořký.</a:t>
            </a:r>
          </a:p>
          <a:p>
            <a:r>
              <a:rPr lang="cs-CZ" b="1" dirty="0"/>
              <a:t>Neumí se radovat z druhého (</a:t>
            </a:r>
            <a:r>
              <a:rPr lang="cs-CZ" dirty="0"/>
              <a:t>Návrat bratra ho netěší., Ohrožuje ho., Protože milost vůči druhému vnímá jako nespravedlnost vůči sobě.)</a:t>
            </a:r>
          </a:p>
          <a:p>
            <a:r>
              <a:rPr lang="cs-CZ" b="1" dirty="0"/>
              <a:t>Nezná Otcovo srdce (</a:t>
            </a:r>
            <a:r>
              <a:rPr lang="cs-CZ" dirty="0"/>
              <a:t>Otec mu říká: „Synu, ty jsi stále se mnou a všechno, co mám, je tvé.“</a:t>
            </a:r>
          </a:p>
          <a:p>
            <a:r>
              <a:rPr lang="cs-CZ" dirty="0"/>
              <a:t>To je jádro, starší bratr měl všechno, ale žil, jako by neměl nic.</a:t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60974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CD2B0F-CCEB-84A2-D3F8-9C5C7C386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Past „hodného chlapa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5B65D8-6FE1-08BF-4BCC-F51528038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Mnoho mužů má falešnou smlouvu s Bohem: budu slušný, budu pracovat, budu se držet pravidel, nebudu dělat ostudu, budu sloužit </a:t>
            </a:r>
          </a:p>
          <a:p>
            <a:r>
              <a:rPr lang="cs-CZ" dirty="0"/>
              <a:t>A za to čekám: klid, uznání, funkční rodinu, zdraví, vnitřní pokoj, Boží přízeň </a:t>
            </a:r>
          </a:p>
          <a:p>
            <a:r>
              <a:rPr lang="cs-CZ" dirty="0"/>
              <a:t>Jenže to není evangelium</a:t>
            </a:r>
          </a:p>
          <a:p>
            <a:r>
              <a:rPr lang="cs-CZ" dirty="0"/>
              <a:t>To je obchod</a:t>
            </a:r>
          </a:p>
          <a:p>
            <a:r>
              <a:rPr lang="cs-CZ" dirty="0"/>
              <a:t>Je to mysl staršího bratra</a:t>
            </a:r>
          </a:p>
        </p:txBody>
      </p:sp>
    </p:spTree>
    <p:extLst>
      <p:ext uri="{BB962C8B-B14F-4D97-AF65-F5344CB8AC3E}">
        <p14:creationId xmlns:p14="http://schemas.microsoft.com/office/powerpoint/2010/main" val="5304965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688C2D-F2DE-6E43-DBD1-A21786681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Přestaň Bohu jen sloužit. Začni s ním být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E94895-5514-B9E7-AE7A-0B3FE193E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Umím být s Bohem bez výkonu? </a:t>
            </a:r>
          </a:p>
          <a:p>
            <a:pPr lvl="0"/>
            <a:r>
              <a:rPr lang="cs-CZ" dirty="0"/>
              <a:t>Umím se modlit bez seznamu úkolů? </a:t>
            </a:r>
          </a:p>
          <a:p>
            <a:pPr lvl="0"/>
            <a:r>
              <a:rPr lang="cs-CZ" dirty="0"/>
              <a:t>Umím před Bohem jen sedět? </a:t>
            </a:r>
          </a:p>
          <a:p>
            <a:r>
              <a:rPr lang="cs-CZ" dirty="0"/>
              <a:t>Věřím, že má ze mě radost?</a:t>
            </a:r>
          </a:p>
        </p:txBody>
      </p:sp>
    </p:spTree>
    <p:extLst>
      <p:ext uri="{BB962C8B-B14F-4D97-AF65-F5344CB8AC3E}">
        <p14:creationId xmlns:p14="http://schemas.microsoft.com/office/powerpoint/2010/main" val="35976418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E326CB-EF96-0E82-1D4E-819ECDBC2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Přiznej si svoji hořkost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C0DFABB-9F65-18B0-5270-0D56F70A7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Nezralý muž ji zakryje.</a:t>
            </a:r>
          </a:p>
          <a:p>
            <a:r>
              <a:rPr lang="cs-CZ" dirty="0"/>
              <a:t>Zralý muž ji pojmenuje</a:t>
            </a:r>
          </a:p>
          <a:p>
            <a:pPr lvl="0"/>
            <a:r>
              <a:rPr lang="cs-CZ" dirty="0"/>
              <a:t>Komu závidím?, Kde mám pocit, že mě Bůh přehlédl?, Kde jsem naštvaný, že jiní dostali víc?, Kde říkám: „Já jsem makal, a oni slaví“?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6445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41861F-57A5-DE01-FB73-4F76BF7A3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Přestaň žít jen z povinnosti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A2165A-2623-31F6-5ED1-FBD8B56F6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Povinnost je dobrá</a:t>
            </a:r>
          </a:p>
          <a:p>
            <a:r>
              <a:rPr lang="cs-CZ" dirty="0"/>
              <a:t>Ale samotná povinnost bez lásky zhořkne.</a:t>
            </a:r>
          </a:p>
          <a:p>
            <a:r>
              <a:rPr lang="cs-CZ" dirty="0"/>
              <a:t>Co dělám z lásky? </a:t>
            </a:r>
          </a:p>
          <a:p>
            <a:pPr lvl="0"/>
            <a:r>
              <a:rPr lang="cs-CZ" dirty="0"/>
              <a:t>Co dělám jen ze zvyku? </a:t>
            </a:r>
          </a:p>
          <a:p>
            <a:r>
              <a:rPr lang="cs-CZ" dirty="0"/>
              <a:t>Kde už nejsem živý, jen funkční?</a:t>
            </a:r>
          </a:p>
        </p:txBody>
      </p:sp>
    </p:spTree>
    <p:extLst>
      <p:ext uri="{BB962C8B-B14F-4D97-AF65-F5344CB8AC3E}">
        <p14:creationId xmlns:p14="http://schemas.microsoft.com/office/powerpoint/2010/main" val="7542519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BDA398-A18F-D0A9-F987-6745521B0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Dovol si chtít dobré věci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5684A5-3B06-978A-238B-92B431CC6C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Ne nezřízeně, ne sobecky, ale </a:t>
            </a:r>
            <a:r>
              <a:rPr lang="cs-CZ" dirty="0" err="1"/>
              <a:t>synovsky</a:t>
            </a:r>
            <a:endParaRPr lang="cs-CZ" dirty="0"/>
          </a:p>
          <a:p>
            <a:pPr lvl="0"/>
            <a:r>
              <a:rPr lang="cs-CZ" dirty="0"/>
              <a:t>O jaké „kůzle“ jsem si nikdy neřekl? Jakou radost jsem si zakázal? Co považuji za neduchovní, ale ve skutečnosti je to zdravá touha? </a:t>
            </a:r>
          </a:p>
          <a:p>
            <a:r>
              <a:rPr lang="cs-CZ" dirty="0"/>
              <a:t>Příklady: čas s přáteli, tvořivost, odpočinek, dobrodružství, hlubší modlitba, změna práce, pravdivý rozhovor s manželkou, služba, která mě skutečně volá </a:t>
            </a:r>
          </a:p>
        </p:txBody>
      </p:sp>
    </p:spTree>
    <p:extLst>
      <p:ext uri="{BB962C8B-B14F-4D97-AF65-F5344CB8AC3E}">
        <p14:creationId xmlns:p14="http://schemas.microsoft.com/office/powerpoint/2010/main" val="1987813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59072D-B018-A5A1-8F27-9F82DD9F7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Přijmi, že proměna bude bolet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2EB52F-4D28-0080-9E33-766EFD6B6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cesta do svobody není wellness </a:t>
            </a:r>
          </a:p>
          <a:p>
            <a:pPr lvl="0"/>
            <a:r>
              <a:rPr lang="cs-CZ" dirty="0"/>
              <a:t>není to jen motivační řeč </a:t>
            </a:r>
          </a:p>
          <a:p>
            <a:pPr lvl="0"/>
            <a:r>
              <a:rPr lang="cs-CZ" dirty="0"/>
              <a:t>Bůh někdy rozbije falešné jistoty </a:t>
            </a:r>
          </a:p>
          <a:p>
            <a:pPr lvl="0"/>
            <a:r>
              <a:rPr lang="cs-CZ" dirty="0"/>
              <a:t>ne proto, aby nás zničil </a:t>
            </a:r>
          </a:p>
          <a:p>
            <a:pPr lvl="0"/>
            <a:r>
              <a:rPr lang="cs-CZ" dirty="0"/>
              <a:t>ale aby nás osvobodil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19579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5696EC-7BD2-6D23-43B4-E4B72FA59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B8B7CA-9AB2-1C0D-9658-863472C51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Svoboda syna nebo poslušnost sluhy?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DF014B-2031-8CFD-E4BB-8E385107F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Bůh nás volá k synovství</a:t>
            </a:r>
          </a:p>
          <a:p>
            <a:pPr lvl="0"/>
            <a:r>
              <a:rPr lang="cs-CZ" dirty="0"/>
              <a:t>Syn není otrok výkonu, strachu ani dobré pověsti </a:t>
            </a:r>
          </a:p>
          <a:p>
            <a:pPr lvl="0"/>
            <a:r>
              <a:rPr lang="cs-CZ" dirty="0"/>
              <a:t>Zralý muž nežije jen správně</a:t>
            </a:r>
          </a:p>
          <a:p>
            <a:r>
              <a:rPr lang="cs-CZ" dirty="0"/>
              <a:t>Zralý muž žije pravdivě před Bohem</a:t>
            </a:r>
          </a:p>
          <a:p>
            <a:r>
              <a:rPr lang="cs-CZ" dirty="0"/>
              <a:t>Bůh z nás nechce vychovat unavené služebníky, kteří si zaslouží kůzle</a:t>
            </a:r>
          </a:p>
          <a:p>
            <a:r>
              <a:rPr lang="cs-CZ" dirty="0"/>
              <a:t>Chce z nás mít svobodné syny, kteří vědí, že všechno Otcovo je jejich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7953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4DA2B-ECD2-4C96-84F8-FBC946C88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Zpověď a doprovázení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4E3E0-A85B-411A-AB4A-804A5EB236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Zpověď </a:t>
            </a:r>
            <a:r>
              <a:rPr lang="cs-CZ" dirty="0" err="1"/>
              <a:t>vers</a:t>
            </a:r>
            <a:r>
              <a:rPr lang="cs-CZ" dirty="0"/>
              <a:t>. (duchovní) doprovázení</a:t>
            </a:r>
          </a:p>
          <a:p>
            <a:pPr lvl="1"/>
            <a:r>
              <a:rPr lang="cs-CZ" dirty="0"/>
              <a:t>Svátost smíření: setkání s autoritou, nastavení „co, kdy a jak“, hierarchický princip, (viz. kap. Autorita)</a:t>
            </a:r>
          </a:p>
          <a:p>
            <a:pPr lvl="1"/>
            <a:r>
              <a:rPr lang="cs-CZ" dirty="0"/>
              <a:t>Doprovázení: kráčet spolu, synodální princip, partnerství, řešení dlouhodobějších problémů, časová náročnost, viz. U 1- 26, </a:t>
            </a:r>
            <a:r>
              <a:rPr lang="cs-CZ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Proměna salesiánské provincie? Alan Křišťan</a:t>
            </a:r>
          </a:p>
          <a:p>
            <a:r>
              <a:rPr lang="cs-CZ" dirty="0">
                <a:ea typeface="Calibri" panose="020F0502020204030204" pitchFamily="34" charset="0"/>
                <a:cs typeface="Arial" panose="020B0604020202020204" pitchFamily="34" charset="0"/>
              </a:rPr>
              <a:t>Duchovní doprovázení: každé doprovázení je duchovní, možná podle Marka spíše spirituální záležitost, více řekne Roberto</a:t>
            </a:r>
          </a:p>
          <a:p>
            <a:r>
              <a:rPr lang="cs-CZ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Spiritualita je jiný způsob nahlížení na životní, osobní potřeby Doprovázení je spiritualita sama</a:t>
            </a:r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53DB44DA-7774-41D3-8B9D-5D107B07AA09}"/>
              </a:ext>
            </a:extLst>
          </p:cNvPr>
          <p:cNvSpPr/>
          <p:nvPr/>
        </p:nvSpPr>
        <p:spPr>
          <a:xfrm>
            <a:off x="10032274" y="5111932"/>
            <a:ext cx="699733" cy="2438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999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CCDA4B-0D13-F28C-FE14-5C0BAA307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Otázky?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16FB85-46F7-5BF6-D4EC-BFAAB37AD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1. Kde jsem jako starší bratr?</a:t>
            </a:r>
          </a:p>
          <a:p>
            <a:r>
              <a:rPr lang="cs-CZ" dirty="0"/>
              <a:t>2. Jaké „kůzle“ jsem si nikdy nedovolil chtít?</a:t>
            </a:r>
          </a:p>
          <a:p>
            <a:r>
              <a:rPr lang="cs-CZ" dirty="0"/>
              <a:t>3. Co mě Otec zve pustit?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7147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B7F3F-31FB-4515-A738-54D00C6D8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cs typeface="Arial" panose="020B0604020202020204" pitchFamily="34" charset="0"/>
              </a:rPr>
              <a:t>Doprovázení a spiritualita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B2C76-8882-4F62-BD6C-59566E0D1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Duchovní </a:t>
            </a:r>
            <a:r>
              <a:rPr lang="cs-CZ" dirty="0" err="1"/>
              <a:t>vers</a:t>
            </a:r>
            <a:r>
              <a:rPr lang="cs-CZ" dirty="0"/>
              <a:t>. Spirituální, viz. Marek přednáška Spiritualita</a:t>
            </a:r>
          </a:p>
          <a:p>
            <a:r>
              <a:rPr lang="cs-CZ" dirty="0"/>
              <a:t>Duchovní zkušenost, zkušenost s tím co nás přesahuje (přednáška Petr Sojka: Proč – Jak- Co, de facto hledání smyslu, hledání doprovázení Bohem</a:t>
            </a:r>
          </a:p>
          <a:p>
            <a:r>
              <a:rPr lang="cs-CZ" dirty="0"/>
              <a:t>Potřebuji doprovázení pro vztah s Bohem? Téma nejistoty (rok 2023): Bůh ke mně přichází převlečen za můj život</a:t>
            </a:r>
          </a:p>
          <a:p>
            <a:r>
              <a:rPr lang="cs-CZ" dirty="0"/>
              <a:t>Jak se setkávám se s Bohem? Setkávám se s bližním, doprovázím</a:t>
            </a:r>
          </a:p>
          <a:p>
            <a:r>
              <a:rPr lang="cs-CZ" dirty="0"/>
              <a:t>Doprovázení má mnoho způsobů, forem, některé nedokáži</a:t>
            </a:r>
          </a:p>
          <a:p>
            <a:r>
              <a:rPr lang="cs-CZ" dirty="0"/>
              <a:t>Roberto - pokračuje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9162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50C40-6B07-0677-AC6F-F411EFBD70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Doslov </a:t>
            </a:r>
            <a:br>
              <a:rPr lang="cs-CZ" dirty="0"/>
            </a:br>
            <a:r>
              <a:rPr lang="cs-CZ" dirty="0"/>
              <a:t>Uchopit svou svobodu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AD97CAD-D6CE-048B-0C1D-B763BBA333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Dalibor </a:t>
            </a:r>
            <a:r>
              <a:rPr lang="cs-CZ" dirty="0" err="1"/>
              <a:t>Špok</a:t>
            </a:r>
            <a:r>
              <a:rPr lang="cs-CZ" dirty="0"/>
              <a:t> In: Glogar, P. a Beránek, J.: Všechno začíná v nás</a:t>
            </a:r>
          </a:p>
          <a:p>
            <a:r>
              <a:rPr lang="cs-CZ" dirty="0"/>
              <a:t>převzal a upravil Marek Dvořák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3611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43F28E-BA94-622B-093D-3A68E4FE1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myšlenky - AI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478869-59CC-F8FC-2ADC-7C89EADAF4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/>
              <a:t>Život není o stabilitě X je o opakovaném rozpadání a </a:t>
            </a:r>
            <a:r>
              <a:rPr lang="cs-CZ" dirty="0" err="1"/>
              <a:t>znovuskládání</a:t>
            </a:r>
            <a:r>
              <a:rPr lang="cs-CZ" dirty="0"/>
              <a:t> </a:t>
            </a:r>
          </a:p>
          <a:p>
            <a:pPr lvl="0"/>
            <a:r>
              <a:rPr lang="cs-CZ" dirty="0"/>
              <a:t>Seberealizace není jednorázové rozhodnutí X je to dlouhodobý proces plný nejistoty, bolesti a změn </a:t>
            </a:r>
          </a:p>
          <a:p>
            <a:pPr lvl="0"/>
            <a:r>
              <a:rPr lang="cs-CZ" dirty="0"/>
              <a:t>Největší problém není realita X jsou to tvoje představy o tom, jak by měl život vypadat </a:t>
            </a:r>
          </a:p>
          <a:p>
            <a:pPr lvl="0"/>
            <a:r>
              <a:rPr lang="cs-CZ" dirty="0"/>
              <a:t>Svoboda je klíč X ale většina lidí ji nevyužije, protože se bojí </a:t>
            </a:r>
          </a:p>
          <a:p>
            <a:r>
              <a:rPr lang="cs-CZ" dirty="0"/>
              <a:t>Varování: Buď půjdeš do nejistoty nebo skončíš v pohodlném, ale prázdném životě. Nic mezi tím moc dlouho nefunguje.</a:t>
            </a:r>
          </a:p>
          <a:p>
            <a:pPr lvl="0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3629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71F157-9864-61E4-F451-C6786927F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F30B8E-27E6-0505-83AD-82924E6E3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Růst ve vlastní svobodě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53495C2-4ECE-7E35-D2F2-2734C0A6D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/>
              <a:t>Osobní kompetence</a:t>
            </a:r>
          </a:p>
          <a:p>
            <a:pPr lvl="0"/>
            <a:r>
              <a:rPr lang="cs-CZ" dirty="0"/>
              <a:t>Dobré i zlé ve mně</a:t>
            </a:r>
          </a:p>
          <a:p>
            <a:pPr lvl="0"/>
            <a:r>
              <a:rPr lang="cs-CZ" dirty="0"/>
              <a:t>Vnímání budoucnosti jako příležitost</a:t>
            </a:r>
          </a:p>
          <a:p>
            <a:pPr lvl="0"/>
            <a:r>
              <a:rPr lang="cs-CZ" dirty="0"/>
              <a:t>Důvěřovat času</a:t>
            </a:r>
          </a:p>
          <a:p>
            <a:pPr lvl="0"/>
            <a:r>
              <a:rPr lang="cs-CZ" dirty="0"/>
              <a:t>Je v pořádku nevědět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1472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FB6E52-D157-7109-BC3C-EDBA364BC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Kde selháváme - AI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F0E57D-12FF-6819-4D41-1E79A2E568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1. Čekáme na „až jednou“ - </a:t>
            </a:r>
            <a:r>
              <a:rPr lang="cs-CZ" dirty="0"/>
              <a:t>až bude čas, klid, budu připraven (to nikdy nepřijde)</a:t>
            </a:r>
          </a:p>
          <a:p>
            <a:r>
              <a:rPr lang="cs-CZ" b="1" dirty="0"/>
              <a:t>2. Zaměňujeme růst za komfort - </a:t>
            </a:r>
            <a:r>
              <a:rPr lang="cs-CZ" dirty="0"/>
              <a:t>chceme „zlepšit život“ bez rizika, chceme návod, ne změnu (to je iluze)</a:t>
            </a:r>
          </a:p>
          <a:p>
            <a:r>
              <a:rPr lang="cs-CZ" b="1" dirty="0"/>
              <a:t>3. Držíme se staré identity - </a:t>
            </a:r>
            <a:r>
              <a:rPr lang="cs-CZ" dirty="0"/>
              <a:t>protože je bezpečná , i když už nefunguje (výsledkem je stagnace, prázdnota a krize )</a:t>
            </a:r>
          </a:p>
          <a:p>
            <a:r>
              <a:rPr lang="cs-CZ" b="1" dirty="0"/>
              <a:t>4. Jedeme „správný život“ - </a:t>
            </a:r>
            <a:r>
              <a:rPr lang="cs-CZ" dirty="0"/>
              <a:t>kariéra, rodina, komfort  (ale bez hloubky)</a:t>
            </a:r>
          </a:p>
          <a:p>
            <a:r>
              <a:rPr lang="cs-CZ" b="1" dirty="0"/>
              <a:t>5. Bojíme se změn - </a:t>
            </a:r>
            <a:r>
              <a:rPr lang="cs-CZ" dirty="0"/>
              <a:t>změna = ztráta kontroly, změna = riziko (radši zůstaneme nespokojení)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9079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25728C-189B-362A-5F37-A46A49F71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Zralá dospělost není neměnnost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8DA3B8-A280-4EC0-0F36-DC3AA53A7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/>
              <a:t>Plyne fáze klidu </a:t>
            </a:r>
          </a:p>
          <a:p>
            <a:pPr lvl="0"/>
            <a:r>
              <a:rPr lang="cs-CZ" dirty="0"/>
              <a:t>Pak přijde krize, chaos, nejistota </a:t>
            </a:r>
          </a:p>
          <a:p>
            <a:pPr lvl="0"/>
            <a:r>
              <a:rPr lang="cs-CZ" dirty="0"/>
              <a:t>Musíš: </a:t>
            </a:r>
          </a:p>
          <a:p>
            <a:pPr lvl="1"/>
            <a:r>
              <a:rPr lang="cs-CZ" dirty="0"/>
              <a:t>opustit starou identitu </a:t>
            </a:r>
          </a:p>
          <a:p>
            <a:pPr lvl="1"/>
            <a:r>
              <a:rPr lang="cs-CZ" dirty="0"/>
              <a:t>zkoušet nové věci </a:t>
            </a:r>
          </a:p>
          <a:p>
            <a:pPr lvl="1"/>
            <a:r>
              <a:rPr lang="cs-CZ" dirty="0"/>
              <a:t>selhávat </a:t>
            </a:r>
          </a:p>
          <a:p>
            <a:pPr lvl="1"/>
            <a:r>
              <a:rPr lang="cs-CZ" dirty="0"/>
              <a:t>nevědět </a:t>
            </a:r>
          </a:p>
          <a:p>
            <a:pPr lvl="0"/>
            <a:r>
              <a:rPr lang="cs-CZ" dirty="0"/>
              <a:t>Pak se vytvoří nová stabilita </a:t>
            </a:r>
          </a:p>
          <a:p>
            <a:pPr lvl="0"/>
            <a:r>
              <a:rPr lang="cs-CZ" dirty="0"/>
              <a:t>A cyklus jede znovu - nikdy to nekončí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2816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8D6440-7B36-8C1D-C45F-A02F59203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z toho vyplývá pro tvůj život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DD2644-D37E-39F4-6F03-BC203B402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/>
              <a:t>1. Přestaň čekat  - </a:t>
            </a:r>
            <a:r>
              <a:rPr lang="cs-CZ" dirty="0"/>
              <a:t>nezačínej „až bude lepší doba“, začni v bordelu, ve kterém jsi</a:t>
            </a:r>
          </a:p>
          <a:p>
            <a:r>
              <a:rPr lang="cs-CZ" b="1" dirty="0"/>
              <a:t>2. Jdi do nejistoty vědomě - </a:t>
            </a:r>
            <a:r>
              <a:rPr lang="cs-CZ" dirty="0"/>
              <a:t>dělej věci, kde: nevíš, nemáš kontrolu, můžeš selhat - to je přesně směr růstu)</a:t>
            </a:r>
          </a:p>
          <a:p>
            <a:r>
              <a:rPr lang="cs-CZ" b="1" dirty="0"/>
              <a:t>3. Přestaň chtít mít všechno pod kontrolou - </a:t>
            </a:r>
            <a:r>
              <a:rPr lang="cs-CZ" dirty="0"/>
              <a:t>kontrola = iluze, život se nedá optimalizovat jako projekt </a:t>
            </a:r>
          </a:p>
          <a:p>
            <a:r>
              <a:rPr lang="cs-CZ" b="1" dirty="0"/>
              <a:t>4. Rozbíjej staré verze sebe - </a:t>
            </a:r>
            <a:r>
              <a:rPr lang="cs-CZ" dirty="0"/>
              <a:t>pravidelně si polož: Kým už nejsem? Co už mi neslouží? </a:t>
            </a:r>
          </a:p>
          <a:p>
            <a:r>
              <a:rPr lang="cs-CZ" b="1" dirty="0"/>
              <a:t>5. Nauč se „čekat produktivně“ - </a:t>
            </a:r>
            <a:r>
              <a:rPr lang="cs-CZ" dirty="0"/>
              <a:t>ne všechno vyřešíš hned, některé věci dozrávají </a:t>
            </a:r>
          </a:p>
          <a:p>
            <a:r>
              <a:rPr lang="cs-CZ" b="1" dirty="0"/>
              <a:t>6. Dělej malé kroky - </a:t>
            </a:r>
            <a:r>
              <a:rPr lang="cs-CZ" dirty="0"/>
              <a:t>nerozjeď maraton, jdi jen tolik, kolik uneseš </a:t>
            </a:r>
          </a:p>
          <a:p>
            <a:r>
              <a:rPr lang="cs-CZ" b="1" dirty="0"/>
              <a:t>7. Hledej „tichý signál“, ne </a:t>
            </a:r>
            <a:r>
              <a:rPr lang="cs-CZ" b="1" dirty="0" err="1"/>
              <a:t>hype</a:t>
            </a:r>
            <a:r>
              <a:rPr lang="cs-CZ" b="1" dirty="0"/>
              <a:t> - </a:t>
            </a:r>
            <a:r>
              <a:rPr lang="cs-CZ" dirty="0"/>
              <a:t>ne podle: nadšení, emocí, ale podle: klidu, pocitu „jsem na svém místě“ </a:t>
            </a:r>
          </a:p>
          <a:p>
            <a:r>
              <a:rPr lang="cs-CZ" b="1" dirty="0"/>
              <a:t>8. Přijmi, že to bude bolet </a:t>
            </a:r>
            <a:r>
              <a:rPr lang="cs-CZ" dirty="0"/>
              <a:t>změna = diskomfort, růst = ztráta jistoty, pokud to nebolí, pravděpodobně nerosteš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74485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1347</Words>
  <Application>Microsoft Office PowerPoint</Application>
  <PresentationFormat>Širokoúhlá obrazovka</PresentationFormat>
  <Paragraphs>126</Paragraphs>
  <Slides>20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20</vt:i4>
      </vt:variant>
    </vt:vector>
  </HeadingPairs>
  <TitlesOfParts>
    <vt:vector size="27" baseType="lpstr">
      <vt:lpstr>Aptos</vt:lpstr>
      <vt:lpstr>Aptos Display</vt:lpstr>
      <vt:lpstr>Arial</vt:lpstr>
      <vt:lpstr>Calibri</vt:lpstr>
      <vt:lpstr>Calibri Light</vt:lpstr>
      <vt:lpstr>Motiv Office</vt:lpstr>
      <vt:lpstr>Office Theme</vt:lpstr>
      <vt:lpstr>Úvodem</vt:lpstr>
      <vt:lpstr>Zpověď a doprovázení </vt:lpstr>
      <vt:lpstr>Doprovázení a spiritualita</vt:lpstr>
      <vt:lpstr>Doslov  Uchopit svou svobodu</vt:lpstr>
      <vt:lpstr>Hlavní myšlenky - AI</vt:lpstr>
      <vt:lpstr>Růst ve vlastní svobodě</vt:lpstr>
      <vt:lpstr>Kde selháváme - AI</vt:lpstr>
      <vt:lpstr>Zralá dospělost není neměnnost</vt:lpstr>
      <vt:lpstr>Co z toho vyplývá pro tvůj život</vt:lpstr>
      <vt:lpstr>Optika Richarda Rohra </vt:lpstr>
      <vt:lpstr>Podobenství o marnotratném synu (příklad neuchopení své svobody)</vt:lpstr>
      <vt:lpstr>Starší bratr: poslušný, ale ne svobodný </vt:lpstr>
      <vt:lpstr>Past „hodného chlapa</vt:lpstr>
      <vt:lpstr>Přestaň Bohu jen sloužit. Začni s ním být</vt:lpstr>
      <vt:lpstr>Přiznej si svoji hořkost </vt:lpstr>
      <vt:lpstr>Přestaň žít jen z povinnosti </vt:lpstr>
      <vt:lpstr>Dovol si chtít dobré věci </vt:lpstr>
      <vt:lpstr>Přijmi, že proměna bude bolet </vt:lpstr>
      <vt:lpstr>Svoboda syna nebo poslušnost sluhy?</vt:lpstr>
      <vt:lpstr>Otázky?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Marek Dvořák</dc:creator>
  <cp:lastModifiedBy>Marek Dvořák</cp:lastModifiedBy>
  <cp:revision>1</cp:revision>
  <dcterms:created xsi:type="dcterms:W3CDTF">2026-05-01T13:10:29Z</dcterms:created>
  <dcterms:modified xsi:type="dcterms:W3CDTF">2026-05-04T16:40:40Z</dcterms:modified>
</cp:coreProperties>
</file>